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8" r:id="rId6"/>
    <p:sldId id="259" r:id="rId7"/>
    <p:sldId id="263" r:id="rId8"/>
    <p:sldId id="265" r:id="rId9"/>
    <p:sldId id="261" r:id="rId10"/>
    <p:sldId id="266" r:id="rId11"/>
    <p:sldId id="267" r:id="rId12"/>
    <p:sldId id="264" r:id="rId13"/>
    <p:sldId id="260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2B445E-980B-4EB8-B1FE-FEDA37953AA7}" type="datetimeFigureOut">
              <a:rPr lang="de-DE" smtClean="0"/>
              <a:t>04.05.2017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33CCC4-7105-4D3F-99DC-673D8607A030}" type="slidenum">
              <a:rPr lang="de-DE" smtClean="0"/>
              <a:t>‹Nr.›</a:t>
            </a:fld>
            <a:endParaRPr lang="de-D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lt.de/geschichte/article154879678/Als-eine-blonde-Kriegerin-Rom-in-Panik-versetzte.html" TargetMode="External"/><Relationship Id="rId2" Type="http://schemas.openxmlformats.org/officeDocument/2006/relationships/hyperlink" Target="https://de.wikipedia.org/wiki/Icen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-4qepIK4Kfw" TargetMode="External"/><Relationship Id="rId5" Type="http://schemas.openxmlformats.org/officeDocument/2006/relationships/hyperlink" Target="https://de.wikipedia.org/wiki/Boudicca" TargetMode="External"/><Relationship Id="rId4" Type="http://schemas.openxmlformats.org/officeDocument/2006/relationships/hyperlink" Target="http://www.kaiserin.de/biographien/koenigin-boudicca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Boudicca-Königin der Icener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607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r>
              <a:rPr lang="de-DE" dirty="0"/>
              <a:t>Auf der anderen Seite stehen die Wagen der </a:t>
            </a:r>
            <a:r>
              <a:rPr lang="de-DE" dirty="0" smtClean="0"/>
              <a:t>Britannia </a:t>
            </a:r>
            <a:r>
              <a:rPr lang="de-DE" dirty="0"/>
              <a:t>und viele Soldaten wurden an diesen Wagen zerquetscht und zu Tode gedrückt</a:t>
            </a:r>
          </a:p>
          <a:p>
            <a:r>
              <a:rPr lang="de-DE" dirty="0"/>
              <a:t>Auch Frauen und Kinder werden von den Römern auf grausamste weise getötet</a:t>
            </a:r>
          </a:p>
          <a:p>
            <a:r>
              <a:rPr lang="de-DE" dirty="0" smtClean="0"/>
              <a:t>Überlebende </a:t>
            </a:r>
            <a:r>
              <a:rPr lang="de-DE" dirty="0" smtClean="0"/>
              <a:t>Britannia </a:t>
            </a:r>
            <a:r>
              <a:rPr lang="de-DE" dirty="0"/>
              <a:t>werden ausgehungert oder versklavt</a:t>
            </a:r>
          </a:p>
          <a:p>
            <a:r>
              <a:rPr lang="de-DE" dirty="0"/>
              <a:t>Sogar Kaiser Nero erachtet Suetonius Methoden als zu grausam und beruft </a:t>
            </a:r>
            <a:r>
              <a:rPr lang="de-DE" dirty="0" smtClean="0"/>
              <a:t>ihn </a:t>
            </a:r>
            <a:r>
              <a:rPr lang="de-DE" dirty="0"/>
              <a:t>im darauffolgenden Jahr zurück nach Rom</a:t>
            </a:r>
          </a:p>
          <a:p>
            <a:r>
              <a:rPr lang="de-DE" dirty="0"/>
              <a:t>Boudiccas Aufstand war die letzte Rebellion die in einem solchen Ausmaß gegen die Römer vorging</a:t>
            </a:r>
          </a:p>
        </p:txBody>
      </p:sp>
    </p:spTree>
    <p:extLst>
      <p:ext uri="{BB962C8B-B14F-4D97-AF65-F5344CB8AC3E}">
        <p14:creationId xmlns:p14="http://schemas.microsoft.com/office/powerpoint/2010/main" val="366712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Boudiccas Tod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Boudicca überlebte die Schlacht vermutlich und habe sich, laut der Meinung von Tacitus, später das Leben genommen (ehrenhafter Tod</a:t>
            </a:r>
            <a:r>
              <a:rPr lang="de-DE" dirty="0" smtClean="0"/>
              <a:t>)</a:t>
            </a:r>
          </a:p>
          <a:p>
            <a:r>
              <a:rPr lang="de-DE" dirty="0" smtClean="0"/>
              <a:t>Vermutlich gestorben </a:t>
            </a:r>
            <a:r>
              <a:rPr lang="de-DE" dirty="0"/>
              <a:t>61 n.Chr. ,in </a:t>
            </a:r>
            <a:r>
              <a:rPr lang="de-DE" dirty="0" smtClean="0"/>
              <a:t>Britannien</a:t>
            </a:r>
          </a:p>
          <a:p>
            <a:r>
              <a:rPr lang="de-DE" dirty="0" smtClean="0"/>
              <a:t>Über ihre Töchter ist nichts bekannt, aber der Tod in der Schlacht oder der Selbstmord zusammen mit ihrer Mutter ist am wahrscheinlichsten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932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Antike 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Tacitus beschrieb, dass Catus aus Londinium flieht, aus Angst vor der Vergeltung Boudiccas, da er die Vergewaltigung von Boudiccas Töchtern anordnete</a:t>
            </a:r>
          </a:p>
          <a:p>
            <a:r>
              <a:rPr lang="de-DE" dirty="0" smtClean="0"/>
              <a:t>Laut Tacitus habe Catus Habgier die Provinz in den Krieg gestürzt</a:t>
            </a:r>
          </a:p>
          <a:p>
            <a:r>
              <a:rPr lang="de-DE" dirty="0" smtClean="0"/>
              <a:t>Tacitus beschreibt den Sieg der Römer als glorreiche Tat und stellt da, dass rund 80.000 </a:t>
            </a:r>
            <a:r>
              <a:rPr lang="de-DE" dirty="0"/>
              <a:t>B</a:t>
            </a:r>
            <a:r>
              <a:rPr lang="de-DE" dirty="0" smtClean="0"/>
              <a:t>ritten getötet wurden und nur rund 400 Römer; ebenso viele sollen verwundet worden sein</a:t>
            </a:r>
          </a:p>
          <a:p>
            <a:r>
              <a:rPr lang="de-DE" dirty="0" smtClean="0"/>
              <a:t>Allerdings ist Tacitus ein römisch geprägter Schriftsteller und daher sind diese </a:t>
            </a:r>
            <a:r>
              <a:rPr lang="de-DE" dirty="0"/>
              <a:t>I</a:t>
            </a:r>
            <a:r>
              <a:rPr lang="de-DE" dirty="0" smtClean="0"/>
              <a:t>nformationen Subjektiv und römisch geprägt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5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https://de.wikipedia.org/wiki/Icener</a:t>
            </a:r>
            <a:endParaRPr lang="de-DE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https://www.welt.de/geschichte/article154879678/Als-eine-blonde-Kriegerin-Rom-in-Panik-versetzte.html</a:t>
            </a:r>
            <a:endParaRPr lang="de-DE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http://www.kaiserin.de/biographien/koenigin-boudicca.htm</a:t>
            </a:r>
            <a:endParaRPr lang="de-DE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  <a:hlinkClick r:id="rId5"/>
              </a:rPr>
              <a:t>https://de.wikipedia.org/wiki/Boudicca</a:t>
            </a:r>
            <a:endParaRPr lang="de-DE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  <a:hlinkClick r:id="rId6"/>
              </a:rPr>
              <a:t>https://www.youtube.com/watch?v=-4qepIK4Kfw</a:t>
            </a:r>
            <a:endParaRPr lang="de-DE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Zuletzt abgerufen am 24.04.2017   16:56 Uhr</a:t>
            </a:r>
          </a:p>
          <a:p>
            <a:endParaRPr lang="de-DE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83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Leben</a:t>
            </a:r>
          </a:p>
          <a:p>
            <a:r>
              <a:rPr lang="de-DE" dirty="0" smtClean="0"/>
              <a:t>Vorboten des Aufstandes</a:t>
            </a:r>
            <a:endParaRPr lang="de-DE" dirty="0"/>
          </a:p>
          <a:p>
            <a:r>
              <a:rPr lang="de-DE" dirty="0" smtClean="0"/>
              <a:t>Boudicca-Aufstand</a:t>
            </a:r>
          </a:p>
          <a:p>
            <a:r>
              <a:rPr lang="de-DE" dirty="0" smtClean="0"/>
              <a:t>Die Niederlage des Boudicca-Aufstandes</a:t>
            </a:r>
          </a:p>
          <a:p>
            <a:r>
              <a:rPr lang="de-DE" dirty="0" smtClean="0"/>
              <a:t>Tod der Boudicca</a:t>
            </a:r>
          </a:p>
          <a:p>
            <a:r>
              <a:rPr lang="de-DE" dirty="0" smtClean="0"/>
              <a:t>Antike Quellen</a:t>
            </a:r>
          </a:p>
          <a:p>
            <a:r>
              <a:rPr lang="de-DE" dirty="0"/>
              <a:t>Q</a:t>
            </a:r>
            <a:r>
              <a:rPr lang="de-DE" dirty="0" smtClean="0"/>
              <a:t>uellen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688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Geboren 30 n.Chr. ,in Britannien</a:t>
            </a:r>
          </a:p>
          <a:p>
            <a:r>
              <a:rPr lang="de-DE" sz="2400" dirty="0" smtClean="0"/>
              <a:t>Gestorben 61 n.Chr. ,in Britannien</a:t>
            </a:r>
          </a:p>
          <a:p>
            <a:r>
              <a:rPr lang="de-DE" sz="2400" dirty="0" smtClean="0"/>
              <a:t>Boudicca war die Frau des Prasutagus, des Königs der Icener, eines keltischen Stammes im Osten Englands</a:t>
            </a:r>
          </a:p>
          <a:p>
            <a:r>
              <a:rPr lang="de-DE" sz="2400" dirty="0" smtClean="0"/>
              <a:t>Nach dem Tod ihres Mannes übernahm sie die Macht über die Icener</a:t>
            </a:r>
          </a:p>
          <a:p>
            <a:r>
              <a:rPr lang="de-DE" sz="2400" dirty="0" smtClean="0"/>
              <a:t>Römer wollten eine Frau an der Spitze nicht akzeptieren</a:t>
            </a:r>
          </a:p>
          <a:p>
            <a:r>
              <a:rPr lang="de-DE" sz="2400" dirty="0" smtClean="0"/>
              <a:t>Für die Icener gab es keinen Unterschied zwischen Männern und Frauen. Eine Frau als Herrscherin war nichts Ungewöhnliches</a:t>
            </a:r>
          </a:p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2097087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64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Vorboten des Aufstandes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de-DE" sz="2400" dirty="0" smtClean="0">
                <a:solidFill>
                  <a:prstClr val="white"/>
                </a:solidFill>
              </a:rPr>
              <a:t>42 </a:t>
            </a:r>
            <a:r>
              <a:rPr lang="de-DE" sz="2400" dirty="0">
                <a:solidFill>
                  <a:prstClr val="white"/>
                </a:solidFill>
              </a:rPr>
              <a:t>n.Chr. schloss Boudiccas Vater einen Vertrag mit den </a:t>
            </a:r>
            <a:r>
              <a:rPr lang="de-DE" sz="2400" dirty="0" smtClean="0">
                <a:solidFill>
                  <a:prstClr val="white"/>
                </a:solidFill>
              </a:rPr>
              <a:t>Römern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de-DE" sz="2400" dirty="0" smtClean="0">
                <a:solidFill>
                  <a:prstClr val="white"/>
                </a:solidFill>
              </a:rPr>
              <a:t> </a:t>
            </a:r>
            <a:r>
              <a:rPr lang="de-DE" sz="2400" dirty="0">
                <a:solidFill>
                  <a:prstClr val="white"/>
                </a:solidFill>
              </a:rPr>
              <a:t>Icener behielten ihre Organisation in </a:t>
            </a:r>
            <a:r>
              <a:rPr lang="de-DE" sz="2400" dirty="0" smtClean="0">
                <a:solidFill>
                  <a:prstClr val="white"/>
                </a:solidFill>
              </a:rPr>
              <a:t>einzelnen </a:t>
            </a:r>
            <a:r>
              <a:rPr lang="de-DE" sz="2400" dirty="0">
                <a:solidFill>
                  <a:prstClr val="white"/>
                </a:solidFill>
              </a:rPr>
              <a:t>Stämmen, gehörten aber offiziell zu den </a:t>
            </a:r>
            <a:r>
              <a:rPr lang="de-DE" sz="2400" dirty="0" smtClean="0">
                <a:solidFill>
                  <a:prstClr val="white"/>
                </a:solidFill>
              </a:rPr>
              <a:t>Römern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de-DE" sz="2400" dirty="0" smtClean="0">
                <a:solidFill>
                  <a:prstClr val="white"/>
                </a:solidFill>
              </a:rPr>
              <a:t>60 n.Chr. stirbt </a:t>
            </a:r>
            <a:r>
              <a:rPr lang="de-DE" sz="2400" dirty="0" smtClean="0"/>
              <a:t>Prasutagus und </a:t>
            </a:r>
            <a:r>
              <a:rPr lang="de-DE" sz="2400" dirty="0"/>
              <a:t>B</a:t>
            </a:r>
            <a:r>
              <a:rPr lang="de-DE" sz="2400" dirty="0" smtClean="0"/>
              <a:t>oudicca wird zur Königin ernannt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de-DE" sz="2400" dirty="0" smtClean="0">
                <a:solidFill>
                  <a:prstClr val="white"/>
                </a:solidFill>
              </a:rPr>
              <a:t>Nach dem Tod Prasutagus ist auch das Bündnis mit den Römern beendet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de-DE" sz="2400" dirty="0" smtClean="0">
                <a:solidFill>
                  <a:prstClr val="white"/>
                </a:solidFill>
              </a:rPr>
              <a:t>Die Römer griffen die </a:t>
            </a:r>
            <a:r>
              <a:rPr lang="de-DE" sz="2400" dirty="0" err="1" smtClean="0">
                <a:solidFill>
                  <a:prstClr val="white"/>
                </a:solidFill>
              </a:rPr>
              <a:t>Icener</a:t>
            </a:r>
            <a:r>
              <a:rPr lang="de-DE" sz="2400" dirty="0" smtClean="0">
                <a:solidFill>
                  <a:prstClr val="white"/>
                </a:solidFill>
              </a:rPr>
              <a:t> an und wollen sie ausrauben, da sie keine Vorteile mehr von ihnen hatten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de-DE" sz="2400" dirty="0" smtClean="0">
              <a:solidFill>
                <a:prstClr val="white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endParaRPr lang="de-DE" sz="2400" dirty="0" smtClean="0">
              <a:solidFill>
                <a:prstClr val="white"/>
              </a:solidFill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de-DE" sz="2400" dirty="0">
                <a:solidFill>
                  <a:prstClr val="white"/>
                </a:solidFill>
              </a:rPr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82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de-DE" dirty="0">
                <a:solidFill>
                  <a:prstClr val="white"/>
                </a:solidFill>
              </a:rPr>
              <a:t>Boudicca allerdings lässt die Römer nicht kampflos alles mitnehmen und sich damit ausrauben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de-DE" dirty="0">
                <a:solidFill>
                  <a:prstClr val="white"/>
                </a:solidFill>
              </a:rPr>
              <a:t>Durch ihr </a:t>
            </a:r>
            <a:r>
              <a:rPr lang="de-DE" dirty="0" smtClean="0">
                <a:solidFill>
                  <a:prstClr val="white"/>
                </a:solidFill>
              </a:rPr>
              <a:t>Aufbegehren </a:t>
            </a:r>
            <a:r>
              <a:rPr lang="de-DE" dirty="0">
                <a:solidFill>
                  <a:prstClr val="white"/>
                </a:solidFill>
              </a:rPr>
              <a:t>sehen sich die Römer angegriffen und vergewaltigen, zur Strafe Boudiccas Töchter und peitsche Boudicca aus, um sie vor ihrem Volk zu demütigen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de-DE" dirty="0">
                <a:solidFill>
                  <a:prstClr val="white"/>
                </a:solidFill>
              </a:rPr>
              <a:t>Die </a:t>
            </a:r>
            <a:r>
              <a:rPr lang="de-DE" dirty="0" err="1">
                <a:solidFill>
                  <a:prstClr val="white"/>
                </a:solidFill>
              </a:rPr>
              <a:t>Icener</a:t>
            </a:r>
            <a:r>
              <a:rPr lang="de-DE" dirty="0">
                <a:solidFill>
                  <a:prstClr val="white"/>
                </a:solidFill>
              </a:rPr>
              <a:t> halten ihr aber die Treue und drohen mit Vergeltung gegenüber dem römischen Volk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de-DE" dirty="0">
                <a:solidFill>
                  <a:prstClr val="white"/>
                </a:solidFill>
              </a:rPr>
              <a:t> Die </a:t>
            </a:r>
            <a:r>
              <a:rPr lang="de-DE" dirty="0" err="1">
                <a:solidFill>
                  <a:prstClr val="white"/>
                </a:solidFill>
              </a:rPr>
              <a:t>Icener</a:t>
            </a:r>
            <a:r>
              <a:rPr lang="de-DE" dirty="0">
                <a:solidFill>
                  <a:prstClr val="white"/>
                </a:solidFill>
              </a:rPr>
              <a:t> und der Nachbarstamm der </a:t>
            </a:r>
            <a:r>
              <a:rPr lang="de-DE" dirty="0" err="1">
                <a:solidFill>
                  <a:prstClr val="white"/>
                </a:solidFill>
              </a:rPr>
              <a:t>Trenovanten</a:t>
            </a:r>
            <a:r>
              <a:rPr lang="de-DE" dirty="0">
                <a:solidFill>
                  <a:prstClr val="white"/>
                </a:solidFill>
              </a:rPr>
              <a:t> wollen gemeinsam Rom angreifen und vernichten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546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Boudicca-Aufstand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Britannia </a:t>
            </a:r>
            <a:r>
              <a:rPr lang="de-DE" sz="2400" dirty="0" smtClean="0"/>
              <a:t>gegen Römer</a:t>
            </a:r>
          </a:p>
          <a:p>
            <a:r>
              <a:rPr lang="de-DE" sz="2400" dirty="0" smtClean="0"/>
              <a:t>Britannia </a:t>
            </a:r>
            <a:r>
              <a:rPr lang="de-DE" sz="2400" dirty="0" smtClean="0"/>
              <a:t>eher schlicht ausgerüstet und unerfahren in der taktischen Kriegsführung</a:t>
            </a:r>
          </a:p>
          <a:p>
            <a:r>
              <a:rPr lang="de-DE" sz="2400" dirty="0" smtClean="0"/>
              <a:t>Römer </a:t>
            </a:r>
            <a:r>
              <a:rPr lang="de-DE" sz="2400" dirty="0" smtClean="0"/>
              <a:t>exzellent </a:t>
            </a:r>
            <a:r>
              <a:rPr lang="de-DE" sz="2400" dirty="0" smtClean="0"/>
              <a:t>organisier und gewieft in der taktischen Kriegsführung</a:t>
            </a:r>
          </a:p>
          <a:p>
            <a:r>
              <a:rPr lang="de-DE" sz="2400" dirty="0" smtClean="0"/>
              <a:t>Britannia </a:t>
            </a:r>
            <a:r>
              <a:rPr lang="de-DE" sz="2400" dirty="0" smtClean="0"/>
              <a:t>,unter Königin Boudicca, waren allerdings zahlmäßig deutlich überlegen (ca. 230.000 Mann gegen rund 75.000 römische Soldaten)</a:t>
            </a:r>
          </a:p>
          <a:p>
            <a:endParaRPr lang="de-DE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901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60"/>
          </a:xfrm>
        </p:spPr>
        <p:txBody>
          <a:bodyPr>
            <a:normAutofit fontScale="77500" lnSpcReduction="2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Angriff auf </a:t>
            </a:r>
            <a:r>
              <a:rPr lang="de-DE" dirty="0" smtClean="0"/>
              <a:t>Camulodunum</a:t>
            </a:r>
            <a:r>
              <a:rPr lang="de-DE" dirty="0" smtClean="0"/>
              <a:t> ( Machtsymbol der Römer) </a:t>
            </a:r>
          </a:p>
          <a:p>
            <a:r>
              <a:rPr lang="de-DE" dirty="0" smtClean="0"/>
              <a:t>Camulodunum</a:t>
            </a:r>
            <a:r>
              <a:rPr lang="de-DE" dirty="0" smtClean="0"/>
              <a:t> wird abgebrannt und alle Römer werden getötet</a:t>
            </a:r>
          </a:p>
          <a:p>
            <a:r>
              <a:rPr lang="de-DE" dirty="0" smtClean="0"/>
              <a:t>Boudicca hatte jetzt </a:t>
            </a:r>
            <a:r>
              <a:rPr lang="de-DE" dirty="0" smtClean="0"/>
              <a:t>Londinium</a:t>
            </a:r>
            <a:r>
              <a:rPr lang="de-DE" dirty="0" smtClean="0"/>
              <a:t> als Ziel</a:t>
            </a:r>
          </a:p>
          <a:p>
            <a:r>
              <a:rPr lang="de-DE" dirty="0" smtClean="0"/>
              <a:t>Die neunte römische Legion, die zur Unterstützung nach </a:t>
            </a:r>
            <a:r>
              <a:rPr lang="de-DE" dirty="0" smtClean="0"/>
              <a:t>Camulodunum</a:t>
            </a:r>
            <a:r>
              <a:rPr lang="de-DE" dirty="0" smtClean="0"/>
              <a:t> geschickt wurde, wurden von Boudiccas Heer in einen Hinterhalt gelockt und vollständig getötet</a:t>
            </a:r>
          </a:p>
          <a:p>
            <a:r>
              <a:rPr lang="de-DE" dirty="0" smtClean="0"/>
              <a:t>Suetonius </a:t>
            </a:r>
            <a:r>
              <a:rPr lang="de-DE" dirty="0" smtClean="0"/>
              <a:t>Paulinus</a:t>
            </a:r>
            <a:r>
              <a:rPr lang="de-DE" dirty="0" smtClean="0"/>
              <a:t> marschiert mit rund 10.000 Soldaten von Mona nach </a:t>
            </a:r>
            <a:r>
              <a:rPr lang="de-DE" dirty="0" smtClean="0"/>
              <a:t>Londinium</a:t>
            </a:r>
            <a:r>
              <a:rPr lang="de-DE" dirty="0" smtClean="0"/>
              <a:t>, um Boudicca aufzuhalten</a:t>
            </a:r>
          </a:p>
          <a:p>
            <a:r>
              <a:rPr lang="de-DE" dirty="0" smtClean="0"/>
              <a:t>Suetonius sucht </a:t>
            </a:r>
            <a:r>
              <a:rPr lang="de-DE" dirty="0" smtClean="0"/>
              <a:t>Catus</a:t>
            </a:r>
            <a:r>
              <a:rPr lang="de-DE" dirty="0" smtClean="0"/>
              <a:t> auf und erfährt, dass dieser sich nach Frankreich abgesetzt hat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976"/>
            <a:ext cx="4104456" cy="21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581128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Londinium</a:t>
            </a:r>
            <a:r>
              <a:rPr lang="de-DE" dirty="0"/>
              <a:t> hat keine Schutzmauern und vor Ort kann Suetonius auf kaum Soldaten zurückgreifen, da die Hilfslegionen </a:t>
            </a:r>
            <a:r>
              <a:rPr lang="de-DE" dirty="0"/>
              <a:t>Londinium</a:t>
            </a:r>
            <a:r>
              <a:rPr lang="de-DE" dirty="0"/>
              <a:t> noch nicht erreicht hat</a:t>
            </a:r>
          </a:p>
          <a:p>
            <a:r>
              <a:rPr lang="de-DE" dirty="0"/>
              <a:t>Suetonius fasst den Entschluss </a:t>
            </a:r>
            <a:r>
              <a:rPr lang="de-DE" dirty="0" err="1"/>
              <a:t>Londinium</a:t>
            </a:r>
            <a:r>
              <a:rPr lang="de-DE" dirty="0"/>
              <a:t> zu evakuieren und es Boudicca zu überlassen, um Zeit zu gewinnen und den Verlauf der Schlacht beeinflussen zu können</a:t>
            </a:r>
          </a:p>
          <a:p>
            <a:r>
              <a:rPr lang="de-DE" dirty="0"/>
              <a:t>Londinium wird von Boudicca Niedergerissen und </a:t>
            </a:r>
            <a:r>
              <a:rPr lang="de-DE" dirty="0" smtClean="0"/>
              <a:t>abgebrannt</a:t>
            </a:r>
          </a:p>
          <a:p>
            <a:r>
              <a:rPr lang="de-DE" dirty="0" smtClean="0"/>
              <a:t>Suetonius wollte im Norden ein Schlachtfeld finden, auf dem sie einen Vorteil gegenüber Boudiccas Heer hatten</a:t>
            </a:r>
          </a:p>
          <a:p>
            <a:r>
              <a:rPr lang="de-DE" dirty="0"/>
              <a:t>Die Römer wählen ein sehr schmales Schlachtfeld, auf welchem die Icener ihre Truppengröße nicht ausnutzen können und die Römer durch Wald und Berge vor Hinterhalten geschützt sind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5"/>
            <a:ext cx="3755959" cy="22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66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Niederlage des Boudicca-Aufstandes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Britannia </a:t>
            </a:r>
            <a:r>
              <a:rPr lang="de-DE" dirty="0" smtClean="0"/>
              <a:t>rannten ungeordnet und ungeschützt auf die aufgereihten und exzellent organisierten Römern zu</a:t>
            </a:r>
          </a:p>
          <a:p>
            <a:r>
              <a:rPr lang="de-DE" dirty="0" smtClean="0"/>
              <a:t>Boudiccas Herr konnte trotz ihrer zahlmäßigen Überlegenheit die Angriffsfront der Römer nicht zerstören</a:t>
            </a:r>
          </a:p>
          <a:p>
            <a:r>
              <a:rPr lang="de-DE" dirty="0" smtClean="0"/>
              <a:t>Die Römer rückten nun in einer Dreiecksformation vor</a:t>
            </a:r>
          </a:p>
          <a:p>
            <a:r>
              <a:rPr lang="de-DE" dirty="0" smtClean="0"/>
              <a:t>Britannia </a:t>
            </a:r>
            <a:r>
              <a:rPr lang="de-DE" dirty="0" smtClean="0"/>
              <a:t>weichen zurück und einige wollen fliehen, aber die Römer haben die </a:t>
            </a:r>
            <a:r>
              <a:rPr lang="de-DE" dirty="0" smtClean="0"/>
              <a:t>Britannia </a:t>
            </a:r>
            <a:r>
              <a:rPr lang="de-DE" dirty="0" smtClean="0"/>
              <a:t>in ihrer Formation eingekreist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594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743</Words>
  <Application>Microsoft Office PowerPoint</Application>
  <PresentationFormat>Bildschirmpräsentation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Ananke</vt:lpstr>
      <vt:lpstr>Boudicca-Königin der Icener</vt:lpstr>
      <vt:lpstr>Struktur</vt:lpstr>
      <vt:lpstr>Leben</vt:lpstr>
      <vt:lpstr>Vorboten des Aufstandes</vt:lpstr>
      <vt:lpstr>PowerPoint-Präsentation</vt:lpstr>
      <vt:lpstr>Boudicca-Aufstand</vt:lpstr>
      <vt:lpstr>PowerPoint-Präsentation</vt:lpstr>
      <vt:lpstr>PowerPoint-Präsentation</vt:lpstr>
      <vt:lpstr>Niederlage des Boudicca-Aufstandes</vt:lpstr>
      <vt:lpstr>PowerPoint-Präsentation</vt:lpstr>
      <vt:lpstr>Boudiccas Tod</vt:lpstr>
      <vt:lpstr>Antike Quellen</vt:lpstr>
      <vt:lpstr>Quellen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Boudicca-Königin der Icener</dc:title>
  <dc:creator>Ulferts</dc:creator>
  <cp:lastModifiedBy>Ulferts</cp:lastModifiedBy>
  <cp:revision>27</cp:revision>
  <dcterms:created xsi:type="dcterms:W3CDTF">2017-04-12T10:28:04Z</dcterms:created>
  <dcterms:modified xsi:type="dcterms:W3CDTF">2017-05-04T13:37:20Z</dcterms:modified>
</cp:coreProperties>
</file>